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100" y="3039413"/>
            <a:ext cx="9068194" cy="1642649"/>
          </a:xfrm>
        </p:spPr>
        <p:txBody>
          <a:bodyPr/>
          <a:lstStyle/>
          <a:p>
            <a:r>
              <a:rPr lang="uk-UA" sz="6000" b="1" dirty="0" smtClean="0"/>
              <a:t>ВИДИ ОЗДОРОВЧО-РЕКРЕАЦІЙНОЇ РУХОВОЇ АКТИВНОСТІ</a:t>
            </a:r>
            <a:endParaRPr lang="ru-RU" sz="6000" b="1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8168" cy="26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our-center-msk.ru/public/sites/pages/116/104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604" y="4262907"/>
            <a:ext cx="3532746" cy="25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3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5" y="900170"/>
            <a:ext cx="6568226" cy="2087727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курсу: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системи професійних знань, методичних вмінь і навичок проведення рекреаційно-оздоровчих занять і заходів за участю різних верств населення. Ознайомити студентів з основними формами і засобами оздоровчо-рекреаційної діяльності, відпрацювати навички розробки комплексів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лікувальної гімнастики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різних захворюваннях, контролю за станом людини при виконанні фізичних вправ.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80" y="2872877"/>
            <a:ext cx="5344152" cy="367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4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098" y="1660025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курсу: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Методичні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дати теоретичні знання про походження видів оздоровчо-рекреаційної рухової активності та їх сутність, сформувати систему знань про вплив фізичних навантажень на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 людини,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дозування та контролю фізичних навантажень; особливості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їх клінічні прояви; особливості підбору лікувальних вправ.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Пізнавальні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дати уявлення про розвиток моторики і фізичної підготовленості людини при проведенні оздоровчо-рекреаційних занять для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 та зміцнення здоров’я;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опанувати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рекреаційно-оздоровчих занять; вміти оцінювати фізичний стан здоров’я; вміти визначати раціональний зміст й обсяг рухової активності,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розробляти комплекси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лікувальної гімнастики при різних захворюваннях; проводити контроль за оздоровчим ефектом занять.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8" y="3882098"/>
            <a:ext cx="4875413" cy="297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5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Теми лекційних занять, які вивчаються: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i="1" dirty="0"/>
              <a:t>1. </a:t>
            </a:r>
            <a:r>
              <a:rPr lang="uk-UA" i="1" dirty="0" smtClean="0"/>
              <a:t>Рекреаційно-оздоровчі заняття, їх класифікація. Поняття </a:t>
            </a:r>
            <a:r>
              <a:rPr lang="uk-UA" i="1" dirty="0"/>
              <a:t>про лікувальну фізичну культуру. Механізми впливу ЛФК на організм людини – 2 год.</a:t>
            </a:r>
            <a:endParaRPr lang="ru-RU" i="1" dirty="0"/>
          </a:p>
          <a:p>
            <a:pPr algn="just"/>
            <a:r>
              <a:rPr lang="uk-UA" i="1" dirty="0"/>
              <a:t>2. Засоби та методи лікувальної фізичної </a:t>
            </a:r>
            <a:r>
              <a:rPr lang="uk-UA" i="1" dirty="0" smtClean="0"/>
              <a:t>культури. Основи дозування та контролю за ефективністю оздоровчих та лікувальних занять </a:t>
            </a:r>
            <a:r>
              <a:rPr lang="uk-UA" i="1" dirty="0"/>
              <a:t>– 2 год</a:t>
            </a:r>
            <a:r>
              <a:rPr lang="uk-UA" i="1" dirty="0" smtClean="0"/>
              <a:t>.</a:t>
            </a:r>
          </a:p>
          <a:p>
            <a:pPr algn="just"/>
            <a:r>
              <a:rPr lang="uk-UA" i="1" dirty="0" smtClean="0"/>
              <a:t>3. Лікувальна гімнастика при ураженнях опорно-рухового апарату та нервової системи – 2 год.</a:t>
            </a:r>
            <a:endParaRPr lang="ru-RU" i="1" dirty="0"/>
          </a:p>
          <a:p>
            <a:pPr algn="just"/>
            <a:r>
              <a:rPr lang="uk-UA" i="1" dirty="0"/>
              <a:t>4</a:t>
            </a:r>
            <a:r>
              <a:rPr lang="uk-UA" i="1" dirty="0" smtClean="0"/>
              <a:t>.</a:t>
            </a:r>
            <a:r>
              <a:rPr lang="uk-UA" b="1" i="1" dirty="0" smtClean="0"/>
              <a:t> </a:t>
            </a:r>
            <a:r>
              <a:rPr lang="uk-UA" i="1" dirty="0" smtClean="0"/>
              <a:t>Лікувальна фізична культура </a:t>
            </a:r>
            <a:r>
              <a:rPr lang="uk-UA" i="1" dirty="0"/>
              <a:t>при захворюваннях органів дихання – </a:t>
            </a:r>
            <a:r>
              <a:rPr lang="uk-UA" i="1" dirty="0" smtClean="0"/>
              <a:t>2 </a:t>
            </a:r>
            <a:r>
              <a:rPr lang="uk-UA" i="1" dirty="0"/>
              <a:t>год.</a:t>
            </a:r>
            <a:endParaRPr lang="ru-RU" i="1" dirty="0"/>
          </a:p>
          <a:p>
            <a:pPr algn="just"/>
            <a:r>
              <a:rPr lang="uk-UA" i="1" dirty="0"/>
              <a:t>5</a:t>
            </a:r>
            <a:r>
              <a:rPr lang="uk-UA" i="1" dirty="0" smtClean="0"/>
              <a:t>. </a:t>
            </a:r>
            <a:r>
              <a:rPr lang="uk-UA" i="1" dirty="0" smtClean="0"/>
              <a:t>Лікувальна фізична культура </a:t>
            </a:r>
            <a:r>
              <a:rPr lang="uk-UA" i="1" dirty="0"/>
              <a:t>при захворюваннях серцево-судинної системи – </a:t>
            </a:r>
            <a:r>
              <a:rPr lang="uk-UA" i="1" dirty="0" smtClean="0"/>
              <a:t>2 </a:t>
            </a:r>
            <a:r>
              <a:rPr lang="uk-UA" i="1" dirty="0"/>
              <a:t>год.</a:t>
            </a:r>
            <a:endParaRPr lang="ru-RU" i="1" dirty="0"/>
          </a:p>
          <a:p>
            <a:pPr algn="just"/>
            <a:r>
              <a:rPr lang="uk-UA" i="1" dirty="0" smtClean="0"/>
              <a:t>6. </a:t>
            </a:r>
            <a:r>
              <a:rPr lang="uk-UA" i="1" dirty="0" smtClean="0"/>
              <a:t>Лікувальна фізична культура </a:t>
            </a:r>
            <a:r>
              <a:rPr lang="uk-UA" i="1" dirty="0"/>
              <a:t>при захворюваннях органів травлення – </a:t>
            </a:r>
            <a:r>
              <a:rPr lang="uk-UA" i="1" dirty="0" smtClean="0"/>
              <a:t>2 </a:t>
            </a:r>
            <a:r>
              <a:rPr lang="uk-UA" i="1" dirty="0"/>
              <a:t>год.</a:t>
            </a:r>
            <a:endParaRPr lang="ru-RU" i="1" dirty="0"/>
          </a:p>
          <a:p>
            <a:pPr algn="just"/>
            <a:r>
              <a:rPr lang="uk-UA" i="1" dirty="0"/>
              <a:t>7</a:t>
            </a:r>
            <a:r>
              <a:rPr lang="uk-UA" i="1" dirty="0" smtClean="0"/>
              <a:t>. </a:t>
            </a:r>
            <a:r>
              <a:rPr lang="uk-UA" i="1" dirty="0" smtClean="0"/>
              <a:t>Лікувальна фізична культура </a:t>
            </a:r>
            <a:r>
              <a:rPr lang="uk-UA" i="1" dirty="0"/>
              <a:t>при порушеннях обміну речовин  – 2 год.</a:t>
            </a:r>
            <a:endParaRPr lang="ru-RU" i="1" dirty="0"/>
          </a:p>
          <a:p>
            <a:pPr algn="just"/>
            <a:r>
              <a:rPr lang="uk-UA" i="1" dirty="0"/>
              <a:t>8</a:t>
            </a:r>
            <a:r>
              <a:rPr lang="uk-UA" i="1" dirty="0" smtClean="0"/>
              <a:t>. </a:t>
            </a:r>
            <a:r>
              <a:rPr lang="uk-UA" i="1" dirty="0"/>
              <a:t>Особливості </a:t>
            </a:r>
            <a:r>
              <a:rPr lang="uk-UA" i="1" dirty="0" smtClean="0"/>
              <a:t>гімнастики </a:t>
            </a:r>
            <a:r>
              <a:rPr lang="uk-UA" i="1" dirty="0"/>
              <a:t>в акушерстві та гінекології – 2 год</a:t>
            </a:r>
            <a:r>
              <a:rPr lang="uk-UA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2651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Теми </a:t>
            </a:r>
            <a:r>
              <a:rPr lang="uk-UA" smtClean="0"/>
              <a:t>практичних занять: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1. Характеристика методів оздоровлення та відновлення за допомогою фізичних вправ </a:t>
            </a:r>
            <a:r>
              <a:rPr lang="uk-UA" dirty="0"/>
              <a:t>– </a:t>
            </a:r>
            <a:r>
              <a:rPr lang="uk-UA" dirty="0" smtClean="0"/>
              <a:t>2 </a:t>
            </a:r>
            <a:r>
              <a:rPr lang="uk-UA" dirty="0"/>
              <a:t>год.</a:t>
            </a:r>
            <a:endParaRPr lang="ru-RU" dirty="0"/>
          </a:p>
          <a:p>
            <a:r>
              <a:rPr lang="uk-UA" dirty="0" smtClean="0"/>
              <a:t>2. Спеціальна дихальні вправи – </a:t>
            </a:r>
            <a:r>
              <a:rPr lang="uk-UA" dirty="0"/>
              <a:t>2</a:t>
            </a:r>
            <a:r>
              <a:rPr lang="uk-UA" dirty="0" smtClean="0"/>
              <a:t> </a:t>
            </a:r>
            <a:r>
              <a:rPr lang="uk-UA" dirty="0"/>
              <a:t>год</a:t>
            </a:r>
            <a:r>
              <a:rPr lang="uk-UA" dirty="0" smtClean="0"/>
              <a:t>.</a:t>
            </a:r>
          </a:p>
          <a:p>
            <a:r>
              <a:rPr lang="uk-UA" dirty="0" smtClean="0"/>
              <a:t>3. Відновлення пацієнтів із ураженнями серцево-судинної системи за допомогою спеціальних фізичних вправ – 2 </a:t>
            </a:r>
            <a:r>
              <a:rPr lang="uk-UA" dirty="0"/>
              <a:t>год</a:t>
            </a:r>
            <a:r>
              <a:rPr lang="uk-UA" dirty="0" smtClean="0"/>
              <a:t>.</a:t>
            </a:r>
          </a:p>
          <a:p>
            <a:r>
              <a:rPr lang="uk-UA" dirty="0"/>
              <a:t>4</a:t>
            </a:r>
            <a:r>
              <a:rPr lang="uk-UA" dirty="0" smtClean="0"/>
              <a:t>. Лікувальна гімнастика при порушеннях обміну речовин (цукровому </a:t>
            </a:r>
            <a:r>
              <a:rPr lang="uk-UA" dirty="0"/>
              <a:t>діабеті, ожирінні, </a:t>
            </a:r>
            <a:r>
              <a:rPr lang="uk-UA" dirty="0" smtClean="0"/>
              <a:t>подагрі) </a:t>
            </a:r>
            <a:r>
              <a:rPr lang="uk-UA" dirty="0"/>
              <a:t>– </a:t>
            </a:r>
            <a:r>
              <a:rPr lang="uk-UA" dirty="0" smtClean="0"/>
              <a:t>2 </a:t>
            </a:r>
            <a:r>
              <a:rPr lang="uk-UA" dirty="0"/>
              <a:t>год</a:t>
            </a:r>
            <a:r>
              <a:rPr lang="uk-UA" dirty="0" smtClean="0"/>
              <a:t>.</a:t>
            </a:r>
          </a:p>
          <a:p>
            <a:r>
              <a:rPr lang="uk-UA" dirty="0" smtClean="0"/>
              <a:t>5. Комплекси спеціальних вправ при ураженнях опорно-рухового апарату – 2 год.</a:t>
            </a:r>
          </a:p>
          <a:p>
            <a:r>
              <a:rPr lang="uk-UA" dirty="0" smtClean="0"/>
              <a:t>6. Методики відновлення при ураженнях нервової системи за допомогою лікувальної гімнастики – 2 год. </a:t>
            </a:r>
            <a:endParaRPr lang="ru-RU" dirty="0"/>
          </a:p>
          <a:p>
            <a:r>
              <a:rPr lang="uk-UA" dirty="0"/>
              <a:t>7</a:t>
            </a:r>
            <a:r>
              <a:rPr lang="uk-UA" dirty="0" smtClean="0"/>
              <a:t>. Фізичні вправи в акушерстві та гінекології – </a:t>
            </a:r>
            <a:r>
              <a:rPr lang="uk-UA" dirty="0"/>
              <a:t>2</a:t>
            </a:r>
            <a:r>
              <a:rPr lang="uk-UA" dirty="0" smtClean="0"/>
              <a:t> </a:t>
            </a:r>
            <a:r>
              <a:rPr lang="uk-UA" dirty="0"/>
              <a:t>год.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65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mail.google.com/mail/u/0?ui=2&amp;ik=d02f213926&amp;attid=0.2&amp;permmsgid=msg-a:r-2124380936863886993&amp;th=1727f5999048457f&amp;view=fimg&amp;sz=s0-l75-ft&amp;attbid=ANGjdJ80kcH0hcUoQO66alK6lssBWqcs8HK38ayVjZX8w4pu5aS9RFopMzepOF8aopZW7nXya5cl4zGXuzHa4T416wdpiKIsTWVRzvYCbIS6pZ7PpGwUWxjJ2F0GVPg&amp;disp=emb&amp;realattid=1727f5936bef31c59eb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mail.google.com/mail/u/0?ui=2&amp;ik=d02f213926&amp;attid=0.2&amp;permmsgid=msg-a:r-2124380936863886993&amp;th=1727f5999048457f&amp;view=fimg&amp;sz=s0-l75-ft&amp;attbid=ANGjdJ80kcH0hcUoQO66alK6lssBWqcs8HK38ayVjZX8w4pu5aS9RFopMzepOF8aopZW7nXya5cl4zGXuzHa4T416wdpiKIsTWVRzvYCbIS6pZ7PpGwUWxjJ2F0GVPg&amp;disp=emb&amp;realattid=1727f5936bef31c59eb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mail.google.com/mail/u/0?ui=2&amp;ik=d02f213926&amp;attid=0.2&amp;permmsgid=msg-a:r-2124380936863886993&amp;th=1727f5999048457f&amp;view=fimg&amp;sz=s0-l75-ft&amp;attbid=ANGjdJ80kcH0hcUoQO66alK6lssBWqcs8HK38ayVjZX8w4pu5aS9RFopMzepOF8aopZW7nXya5cl4zGXuzHa4T416wdpiKIsTWVRzvYCbIS6pZ7PpGwUWxjJ2F0GVPg&amp;disp=emb&amp;realattid=1727f5936bef31c59eb2"/>
          <p:cNvSpPr>
            <a:spLocks noChangeAspect="1" noChangeArrowheads="1"/>
          </p:cNvSpPr>
          <p:nvPr/>
        </p:nvSpPr>
        <p:spPr bwMode="auto">
          <a:xfrm>
            <a:off x="2005840" y="94594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2" y="180304"/>
            <a:ext cx="8903594" cy="66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95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46</TotalTime>
  <Words>243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Garamond</vt:lpstr>
      <vt:lpstr>Times New Roman</vt:lpstr>
      <vt:lpstr>Savon</vt:lpstr>
      <vt:lpstr>ВИДИ ОЗДОРОВЧО-РЕКРЕАЦІЙНОЇ РУХОВОЇ АКТИВНОСТІ</vt:lpstr>
      <vt:lpstr> Мета курсу: формування системи професійних знань, методичних вмінь і навичок проведення рекреаційно-оздоровчих занять і заходів за участю різних верств населення. Ознайомити студентів з основними формами і засобами оздоровчо-рекреаційної діяльності, відпрацювати навички розробки комплексів лікувальної гімнастики при різних захворюваннях, контролю за станом людини при виконанні фізичних вправ. </vt:lpstr>
      <vt:lpstr>     Завдання курсу:   - Методичні: дати теоретичні знання про походження видів оздоровчо-рекреаційної рухової активності та їх сутність, сформувати систему знань про вплив фізичних навантажень на організм людини, правила дозування та контролю фізичних навантажень; особливості захворювань та їх клінічні прояви; особливості підбору лікувальних вправ. - Пізнавальні: дати уявлення про розвиток моторики і фізичної підготовленості людини при проведенні оздоровчо-рекреаційних занять для відновлення, збереження та зміцнення здоров’я; - Практичні: опанувати технології проведення рекреаційно-оздоровчих занять; вміти оцінювати фізичний стан здоров’я; вміти визначати раціональний зміст й обсяг рухової активності, розробляти комплекси лікувальної гімнастики при різних захворюваннях; проводити контроль за оздоровчим ефектом занять.     </vt:lpstr>
      <vt:lpstr>Теми лекційних занять, які вивчаються:</vt:lpstr>
      <vt:lpstr>Теми практичних занять: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ОЗДОРОВЧО-РЕКРЕАЦІЙНОЇ РУХОВОЇ АКТИВНОСТІ</dc:title>
  <dc:creator>Asus</dc:creator>
  <cp:lastModifiedBy>Asus</cp:lastModifiedBy>
  <cp:revision>6</cp:revision>
  <dcterms:created xsi:type="dcterms:W3CDTF">2020-06-04T10:38:26Z</dcterms:created>
  <dcterms:modified xsi:type="dcterms:W3CDTF">2020-06-04T12:44:17Z</dcterms:modified>
</cp:coreProperties>
</file>